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5"/>
  </p:notesMasterIdLst>
  <p:handoutMasterIdLst>
    <p:handoutMasterId r:id="rId6"/>
  </p:handoutMasterIdLst>
  <p:sldIdLst>
    <p:sldId id="284" r:id="rId3"/>
    <p:sldId id="285" r:id="rId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15" autoAdjust="0"/>
    <p:restoredTop sz="86449" autoAdjust="0"/>
  </p:normalViewPr>
  <p:slideViewPr>
    <p:cSldViewPr>
      <p:cViewPr varScale="1">
        <p:scale>
          <a:sx n="115" d="100"/>
          <a:sy n="115" d="100"/>
        </p:scale>
        <p:origin x="-40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7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4AE8B-A150-4820-BC27-EE42D733F4B8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05C2D-D39A-48CE-B0EB-51A11E4633C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491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07.03.2017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psf\Host\Users\cd\Desktop\Startbild_4zu3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78400" y="1573200"/>
            <a:ext cx="7779600" cy="741362"/>
          </a:xfrm>
          <a:prstGeom prst="rect">
            <a:avLst/>
          </a:prstGeom>
        </p:spPr>
        <p:txBody>
          <a:bodyPr lIns="0" tIns="0" rIns="0" bIns="0" anchor="t"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GB" noProof="0" dirty="0" smtClean="0"/>
              <a:t>Click here to insert lecture title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8400" y="2429999"/>
            <a:ext cx="7779600" cy="115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2400">
                <a:solidFill>
                  <a:srgbClr val="686868"/>
                </a:solidFill>
              </a:defRPr>
            </a:lvl1pPr>
          </a:lstStyle>
          <a:p>
            <a:pPr lvl="0"/>
            <a:r>
              <a:rPr lang="en-GB" noProof="0" dirty="0" smtClean="0"/>
              <a:t>Click here to insert lecture subtitle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pic>
        <p:nvPicPr>
          <p:cNvPr id="11" name="Grafik 10" descr="dlr_signe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5857875"/>
            <a:ext cx="857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85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199"/>
            <a:ext cx="8172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7575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4698000" y="1591200"/>
            <a:ext cx="3960812" cy="433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GB" noProof="0" dirty="0" smtClean="0"/>
              <a:t>Click onto symbol to insert picture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9095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3335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698000" y="1591200"/>
            <a:ext cx="3960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6811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9" name="Textplatzhalter 1"/>
          <p:cNvSpPr>
            <a:spLocks noGrp="1"/>
          </p:cNvSpPr>
          <p:nvPr>
            <p:ph type="body" idx="13" hasCustomPrompt="1"/>
          </p:nvPr>
        </p:nvSpPr>
        <p:spPr>
          <a:xfrm>
            <a:off x="467544" y="1591200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0" name="Textplatzhalter 1"/>
          <p:cNvSpPr>
            <a:spLocks noGrp="1"/>
          </p:cNvSpPr>
          <p:nvPr>
            <p:ph type="body" idx="14" hasCustomPrompt="1"/>
          </p:nvPr>
        </p:nvSpPr>
        <p:spPr>
          <a:xfrm>
            <a:off x="4698000" y="1591200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2142000"/>
            <a:ext cx="39600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698000" y="2142000"/>
            <a:ext cx="39600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9929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74471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392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9272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7138"/>
            <a:ext cx="91440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6000" y="648000"/>
            <a:ext cx="8172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chart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81720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5999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GB" noProof="0" dirty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8" name="Rectangle 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5999"/>
            <a:ext cx="7128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 noProof="0" dirty="0" smtClean="0"/>
              <a:t>&gt; Lecture &gt; Author  •  Document &gt; Date</a:t>
            </a:r>
            <a:endParaRPr lang="en-GB" noProof="0" dirty="0"/>
          </a:p>
        </p:txBody>
      </p:sp>
      <p:pic>
        <p:nvPicPr>
          <p:cNvPr id="11" name="Grafik 10" descr="dlr_signet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61436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3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4" r:id="rId4"/>
    <p:sldLayoutId id="2147483665" r:id="rId5"/>
    <p:sldLayoutId id="2147483661" r:id="rId6"/>
    <p:sldLayoutId id="2147483662" r:id="rId7"/>
    <p:sldLayoutId id="2147483663" r:id="rId8"/>
    <p:sldLayoutId id="2147483666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SUMO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dirty="0" smtClean="0"/>
              <a:t>DLR.de  •  Chart </a:t>
            </a:r>
            <a:fld id="{18C7CB6D-895A-4F21-B0E7-2185F6FE5534}" type="slidenum">
              <a:rPr lang="en-GB" noProof="0" smtClean="0"/>
              <a:pPr/>
              <a:t>1</a:t>
            </a:fld>
            <a:endParaRPr lang="en-GB" noProof="0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noProof="0" dirty="0" smtClean="0"/>
              <a:t>Visualizing</a:t>
            </a:r>
            <a:r>
              <a:rPr lang="en-US" dirty="0" smtClean="0"/>
              <a:t> Junction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01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junction_control_comparison_3d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06375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4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DLR-Präsentation 4:3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no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Standardeigenschaften</tns:defaultPropertyEditorNamespace>
</tns:customPropertyEditors>
</file>

<file path=customXml/itemProps1.xml><?xml version="1.0" encoding="utf-8"?>
<ds:datastoreItem xmlns:ds="http://schemas.openxmlformats.org/officeDocument/2006/customXml" ds:itemID="{117849E6-5DFA-4EA3-975F-03189BF675FF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</Words>
  <Application>Microsoft Office PowerPoint</Application>
  <PresentationFormat>Bildschirmpräsentation (4:3)</PresentationFormat>
  <Paragraphs>4</Paragraphs>
  <Slides>2</Slides>
  <Notes>0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DLR-Präsentation 4:3 Englisch</vt:lpstr>
      <vt:lpstr>SUMO</vt:lpstr>
      <vt:lpstr>PowerPoint-Präsentation</vt:lpstr>
    </vt:vector>
  </TitlesOfParts>
  <Company>DLR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Hilbrich, Robert</dc:creator>
  <cp:lastModifiedBy>Robert Hilbrich</cp:lastModifiedBy>
  <cp:revision>65</cp:revision>
  <dcterms:created xsi:type="dcterms:W3CDTF">2012-06-19T06:51:55Z</dcterms:created>
  <dcterms:modified xsi:type="dcterms:W3CDTF">2017-03-07T15:22:39Z</dcterms:modified>
</cp:coreProperties>
</file>