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4" r:id="rId3"/>
    <p:sldId id="285" r:id="rId4"/>
    <p:sldId id="286" r:id="rId5"/>
    <p:sldId id="287" r:id="rId6"/>
    <p:sldId id="288" r:id="rId7"/>
    <p:sldId id="293" r:id="rId8"/>
    <p:sldId id="289" r:id="rId9"/>
    <p:sldId id="291" r:id="rId10"/>
    <p:sldId id="292" r:id="rId11"/>
    <p:sldId id="290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96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15.09.2016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afternoon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ladies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gentlemen</a:t>
            </a:r>
            <a:r>
              <a:rPr lang="de-DE" baseline="0" dirty="0" smtClean="0"/>
              <a:t>,</a:t>
            </a:r>
          </a:p>
          <a:p>
            <a:r>
              <a:rPr lang="de-DE" baseline="0" dirty="0" err="1" smtClean="0"/>
              <a:t>Thank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I‘m</a:t>
            </a:r>
            <a:r>
              <a:rPr lang="de-DE" baseline="0" dirty="0" smtClean="0"/>
              <a:t> Bram van de Kamp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DLR –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German Aerospace Center – in Braunschweig. </a:t>
            </a:r>
          </a:p>
          <a:p>
            <a:r>
              <a:rPr lang="de-DE" baseline="0" dirty="0" smtClean="0"/>
              <a:t>I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researcher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adaptronics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structural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morphing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mainly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helicopter</a:t>
            </a:r>
            <a:r>
              <a:rPr lang="de-DE" baseline="0" dirty="0" smtClean="0"/>
              <a:t> rotorblades.</a:t>
            </a:r>
          </a:p>
          <a:p>
            <a:r>
              <a:rPr lang="de-DE" baseline="0" dirty="0" err="1" smtClean="0"/>
              <a:t>Therefor</a:t>
            </a:r>
            <a:r>
              <a:rPr lang="de-DE" baseline="0" dirty="0" smtClean="0"/>
              <a:t> I am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Multidisciplinary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chain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rotor</a:t>
            </a:r>
            <a:r>
              <a:rPr lang="de-DE" baseline="0" dirty="0" smtClean="0"/>
              <a:t> blades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establishing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ongoing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 will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outline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Introduction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Motivation will </a:t>
            </a:r>
            <a:r>
              <a:rPr lang="de-DE" baseline="0" dirty="0" err="1" smtClean="0"/>
              <a:t>answer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rotor</a:t>
            </a:r>
            <a:r>
              <a:rPr lang="de-DE" baseline="0" dirty="0" smtClean="0"/>
              <a:t> blades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chain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. Also </a:t>
            </a:r>
            <a:r>
              <a:rPr lang="de-DE" baseline="0" dirty="0" err="1" smtClean="0"/>
              <a:t>i‘ll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brief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rotorblades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purpose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chain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covers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actual</a:t>
            </a:r>
            <a:r>
              <a:rPr lang="de-DE" baseline="0" dirty="0" smtClean="0"/>
              <a:t> iterative design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strength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calculations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Furthermore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manufaturing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blade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proving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calculations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I‘d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disscusion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outlook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00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Scaling</a:t>
            </a:r>
            <a:endParaRPr lang="de-DE" dirty="0" smtClean="0"/>
          </a:p>
          <a:p>
            <a:r>
              <a:rPr lang="de-DE" dirty="0" smtClean="0"/>
              <a:t>	Materials </a:t>
            </a:r>
            <a:r>
              <a:rPr lang="de-DE" dirty="0" err="1" smtClean="0"/>
              <a:t>and</a:t>
            </a:r>
            <a:r>
              <a:rPr lang="de-DE" dirty="0" smtClean="0"/>
              <a:t> Components </a:t>
            </a:r>
            <a:r>
              <a:rPr lang="de-DE" dirty="0" err="1" smtClean="0"/>
              <a:t>cannot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scaled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, </a:t>
            </a:r>
            <a:r>
              <a:rPr lang="de-DE" dirty="0" err="1" smtClean="0"/>
              <a:t>miniaturizing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63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73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Besipiele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20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Presentation1.ppt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err="1" smtClean="0"/>
              <a:t>Multisdiscplinary</a:t>
            </a:r>
            <a:r>
              <a:rPr lang="en-GB" dirty="0" smtClean="0"/>
              <a:t> Design Chain for model </a:t>
            </a:r>
            <a:r>
              <a:rPr lang="en-GB" smtClean="0"/>
              <a:t>rotor blades		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 smtClean="0"/>
              <a:t>Bram van de Kamp</a:t>
            </a:r>
          </a:p>
          <a:p>
            <a:r>
              <a:rPr lang="de-DE" dirty="0" smtClean="0"/>
              <a:t>DLR Braunschweig – Institute </a:t>
            </a:r>
            <a:r>
              <a:rPr lang="de-DE" dirty="0" err="1" smtClean="0"/>
              <a:t>of</a:t>
            </a:r>
            <a:r>
              <a:rPr lang="de-DE" dirty="0" smtClean="0"/>
              <a:t> Composite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Adaptive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400" dirty="0" err="1" smtClean="0"/>
              <a:t>SaMaRA</a:t>
            </a:r>
            <a:r>
              <a:rPr lang="de-DE" sz="2400" dirty="0" smtClean="0"/>
              <a:t> – </a:t>
            </a:r>
            <a:r>
              <a:rPr lang="de-DE" sz="2400" dirty="0" err="1" smtClean="0"/>
              <a:t>Structural</a:t>
            </a:r>
            <a:r>
              <a:rPr lang="de-DE" sz="2400" dirty="0" smtClean="0"/>
              <a:t> Modeling </a:t>
            </a:r>
            <a:r>
              <a:rPr lang="de-DE" sz="2400" dirty="0" err="1" smtClean="0"/>
              <a:t>and</a:t>
            </a:r>
            <a:r>
              <a:rPr lang="de-DE" sz="2400" dirty="0" smtClean="0"/>
              <a:t> Rotor Analysis</a:t>
            </a:r>
          </a:p>
          <a:p>
            <a:r>
              <a:rPr lang="de-DE" sz="2400" dirty="0" smtClean="0"/>
              <a:t>FEM</a:t>
            </a:r>
          </a:p>
          <a:p>
            <a:r>
              <a:rPr lang="de-DE" sz="2400" dirty="0" smtClean="0"/>
              <a:t>S4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DLR Tools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92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884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Manufacturing –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732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Manufacturing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937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Blade Tests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674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070049"/>
          </a:xfrm>
        </p:spPr>
        <p:txBody>
          <a:bodyPr/>
          <a:lstStyle/>
          <a:p>
            <a:r>
              <a:rPr lang="de-DE" sz="2400" dirty="0" err="1" smtClean="0"/>
              <a:t>Operationality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rotor</a:t>
            </a:r>
            <a:r>
              <a:rPr lang="de-DE" sz="2400" dirty="0" smtClean="0"/>
              <a:t> blade design </a:t>
            </a:r>
            <a:r>
              <a:rPr lang="de-DE" sz="2400" dirty="0" err="1" smtClean="0"/>
              <a:t>tasks</a:t>
            </a:r>
            <a:endParaRPr lang="de-DE" sz="2400" dirty="0" smtClean="0"/>
          </a:p>
          <a:p>
            <a:pPr lvl="1"/>
            <a:r>
              <a:rPr lang="de-DE" sz="2400" dirty="0" smtClean="0"/>
              <a:t>Design </a:t>
            </a:r>
            <a:r>
              <a:rPr lang="de-DE" sz="2400" dirty="0" err="1" smtClean="0"/>
              <a:t>chain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adaptable</a:t>
            </a:r>
            <a:r>
              <a:rPr lang="de-DE" sz="2400" dirty="0" smtClean="0"/>
              <a:t> </a:t>
            </a:r>
            <a:r>
              <a:rPr lang="de-DE" sz="2400" dirty="0" err="1" smtClean="0"/>
              <a:t>regarding</a:t>
            </a:r>
            <a:endParaRPr lang="de-DE" sz="2400" dirty="0" smtClean="0"/>
          </a:p>
          <a:p>
            <a:pPr lvl="2"/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endParaRPr lang="de-DE" sz="2400" dirty="0" smtClean="0"/>
          </a:p>
          <a:p>
            <a:pPr lvl="2"/>
            <a:r>
              <a:rPr lang="de-DE" sz="2400" dirty="0" smtClean="0"/>
              <a:t>In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Boundary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endParaRPr lang="de-DE" sz="2400" dirty="0" smtClean="0"/>
          </a:p>
          <a:p>
            <a:pPr lvl="2"/>
            <a:r>
              <a:rPr lang="de-DE" sz="2400" dirty="0" smtClean="0"/>
              <a:t>In- </a:t>
            </a:r>
            <a:r>
              <a:rPr lang="de-DE" sz="2400" dirty="0" err="1" smtClean="0"/>
              <a:t>and</a:t>
            </a:r>
            <a:r>
              <a:rPr lang="de-DE" sz="2400" dirty="0"/>
              <a:t> </a:t>
            </a:r>
            <a:r>
              <a:rPr lang="de-DE" sz="2400" dirty="0" smtClean="0"/>
              <a:t>Output  </a:t>
            </a:r>
          </a:p>
          <a:p>
            <a:pPr lvl="2"/>
            <a:r>
              <a:rPr lang="de-DE" sz="2400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iterative </a:t>
            </a:r>
            <a:r>
              <a:rPr lang="de-DE" sz="2400" dirty="0" err="1" smtClean="0"/>
              <a:t>process</a:t>
            </a:r>
            <a:endParaRPr lang="de-DE" sz="2400" dirty="0" smtClean="0"/>
          </a:p>
          <a:p>
            <a:pPr lvl="2"/>
            <a:endParaRPr lang="de-DE" sz="2400" dirty="0" smtClean="0"/>
          </a:p>
          <a:p>
            <a:pPr lvl="2"/>
            <a:endParaRPr lang="de-DE" sz="2400" dirty="0" smtClean="0"/>
          </a:p>
          <a:p>
            <a:pPr lvl="2"/>
            <a:endParaRPr lang="de-DE" sz="2400" dirty="0" smtClean="0"/>
          </a:p>
          <a:p>
            <a:pPr lvl="2"/>
            <a:endParaRPr lang="de-DE" sz="2400" dirty="0" smtClean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726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400" dirty="0" smtClean="0"/>
              <a:t>Automation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endParaRPr lang="de-DE" sz="2400" dirty="0" smtClean="0"/>
          </a:p>
          <a:p>
            <a:pPr lvl="1"/>
            <a:r>
              <a:rPr lang="de-DE" sz="2400" dirty="0" err="1" smtClean="0"/>
              <a:t>Optimization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tools</a:t>
            </a:r>
            <a:endParaRPr lang="de-DE" sz="2400" dirty="0" smtClean="0"/>
          </a:p>
          <a:p>
            <a:pPr lvl="1"/>
            <a:r>
              <a:rPr lang="de-DE" sz="2400" dirty="0" err="1" smtClean="0"/>
              <a:t>Geometry</a:t>
            </a:r>
            <a:r>
              <a:rPr lang="de-DE" sz="2400" dirty="0" smtClean="0"/>
              <a:t> </a:t>
            </a:r>
            <a:r>
              <a:rPr lang="de-DE" sz="2400" dirty="0" err="1" smtClean="0"/>
              <a:t>updates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boundary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endParaRPr lang="de-DE" sz="2400" dirty="0" smtClean="0"/>
          </a:p>
          <a:p>
            <a:pPr lvl="1"/>
            <a:endParaRPr lang="de-DE" sz="2400" dirty="0"/>
          </a:p>
          <a:p>
            <a:pPr lvl="1"/>
            <a:endParaRPr lang="de-DE" sz="2400" dirty="0" smtClean="0"/>
          </a:p>
          <a:p>
            <a:r>
              <a:rPr lang="de-DE" sz="2400" dirty="0" err="1" smtClean="0"/>
              <a:t>Standardization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interfaces</a:t>
            </a:r>
            <a:endParaRPr lang="de-DE" sz="2400" dirty="0"/>
          </a:p>
          <a:p>
            <a:pPr lvl="1"/>
            <a:r>
              <a:rPr lang="de-DE" sz="2400" dirty="0" smtClean="0"/>
              <a:t>Simple 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exchange</a:t>
            </a:r>
            <a:endParaRPr lang="de-DE" sz="2400" dirty="0" smtClean="0"/>
          </a:p>
          <a:p>
            <a:pPr lvl="1"/>
            <a:r>
              <a:rPr lang="de-DE" sz="2400" dirty="0" err="1" smtClean="0"/>
              <a:t>Easier</a:t>
            </a:r>
            <a:r>
              <a:rPr lang="de-DE" sz="2400" dirty="0" smtClean="0"/>
              <a:t> </a:t>
            </a:r>
            <a:r>
              <a:rPr lang="de-DE" sz="2400" dirty="0" err="1" smtClean="0"/>
              <a:t>coperation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parties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smtClean="0"/>
              <a:t>More modular </a:t>
            </a:r>
            <a:r>
              <a:rPr lang="de-DE" sz="2400" dirty="0" err="1" smtClean="0"/>
              <a:t>concept</a:t>
            </a:r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Outlook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0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Introduction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Design Chain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Manufacturing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Blade Tests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Discussion and future outlook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400" dirty="0" err="1" smtClean="0"/>
              <a:t>Why</a:t>
            </a:r>
            <a:r>
              <a:rPr lang="de-DE" sz="2400" dirty="0" smtClean="0"/>
              <a:t> do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 rotorblades?</a:t>
            </a:r>
          </a:p>
          <a:p>
            <a:endParaRPr lang="de-DE" sz="2400" dirty="0" smtClean="0"/>
          </a:p>
          <a:p>
            <a:pPr lvl="1"/>
            <a:r>
              <a:rPr lang="de-DE" sz="2400" dirty="0" smtClean="0"/>
              <a:t>Research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windtunnel</a:t>
            </a:r>
            <a:r>
              <a:rPr lang="de-DE" sz="2400" dirty="0" smtClean="0"/>
              <a:t> </a:t>
            </a:r>
            <a:r>
              <a:rPr lang="de-DE" sz="2400" dirty="0" err="1" smtClean="0"/>
              <a:t>tests</a:t>
            </a:r>
            <a:endParaRPr lang="de-DE" sz="2400" dirty="0"/>
          </a:p>
          <a:p>
            <a:pPr lvl="1"/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complex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simulation</a:t>
            </a:r>
            <a:endParaRPr lang="de-DE" sz="2400" dirty="0" smtClean="0"/>
          </a:p>
          <a:p>
            <a:pPr lvl="1"/>
            <a:r>
              <a:rPr lang="de-DE" sz="2400" dirty="0" err="1" smtClean="0"/>
              <a:t>Reduce</a:t>
            </a:r>
            <a:r>
              <a:rPr lang="de-DE" sz="2400" dirty="0" smtClean="0"/>
              <a:t> </a:t>
            </a:r>
            <a:r>
              <a:rPr lang="de-DE" sz="2400" dirty="0" err="1" smtClean="0"/>
              <a:t>costs</a:t>
            </a:r>
            <a:endParaRPr lang="de-DE" sz="2400" dirty="0" smtClean="0"/>
          </a:p>
          <a:p>
            <a:pPr lvl="1"/>
            <a:endParaRPr lang="de-DE" sz="2800" dirty="0"/>
          </a:p>
          <a:p>
            <a:pPr lvl="1"/>
            <a:endParaRPr lang="de-DE" sz="2800" dirty="0"/>
          </a:p>
          <a:p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Motivation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7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demands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challenges</a:t>
            </a:r>
            <a:r>
              <a:rPr lang="de-DE" sz="2400" dirty="0" smtClean="0"/>
              <a:t> in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a </a:t>
            </a:r>
            <a:r>
              <a:rPr lang="de-DE" sz="2400" dirty="0" err="1" smtClean="0"/>
              <a:t>model</a:t>
            </a:r>
            <a:r>
              <a:rPr lang="de-DE" sz="2400" dirty="0" smtClean="0"/>
              <a:t> rotorblade?</a:t>
            </a:r>
          </a:p>
          <a:p>
            <a:endParaRPr lang="de-DE" sz="2400" dirty="0" smtClean="0"/>
          </a:p>
          <a:p>
            <a:pPr lvl="1"/>
            <a:r>
              <a:rPr lang="de-DE" sz="2400" dirty="0" smtClean="0"/>
              <a:t>High </a:t>
            </a:r>
            <a:r>
              <a:rPr lang="de-DE" sz="2400" dirty="0" err="1" smtClean="0"/>
              <a:t>mechanical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requirements</a:t>
            </a:r>
            <a:endParaRPr lang="de-DE" sz="2400" dirty="0"/>
          </a:p>
          <a:p>
            <a:pPr lvl="1"/>
            <a:r>
              <a:rPr lang="de-DE" sz="2400" dirty="0" err="1" smtClean="0"/>
              <a:t>Scaling</a:t>
            </a:r>
            <a:endParaRPr lang="de-DE" sz="2400" dirty="0" smtClean="0"/>
          </a:p>
          <a:p>
            <a:pPr lvl="2"/>
            <a:r>
              <a:rPr lang="de-DE" sz="2400" dirty="0" err="1" smtClean="0"/>
              <a:t>Miniaturizing</a:t>
            </a:r>
            <a:r>
              <a:rPr lang="de-DE" sz="2400" dirty="0" smtClean="0"/>
              <a:t> </a:t>
            </a:r>
            <a:r>
              <a:rPr lang="de-DE" sz="2400" dirty="0" err="1" smtClean="0"/>
              <a:t>limits</a:t>
            </a:r>
            <a:endParaRPr lang="de-DE" sz="2400" dirty="0"/>
          </a:p>
          <a:p>
            <a:pPr lvl="2"/>
            <a:r>
              <a:rPr lang="de-DE" sz="2400" dirty="0" err="1" smtClean="0"/>
              <a:t>demands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accurate</a:t>
            </a:r>
            <a:r>
              <a:rPr lang="de-DE" sz="2400" dirty="0" smtClean="0"/>
              <a:t> </a:t>
            </a:r>
            <a:r>
              <a:rPr lang="de-DE" sz="2400" dirty="0" err="1" smtClean="0"/>
              <a:t>manufacturing</a:t>
            </a:r>
            <a:endParaRPr lang="de-DE" sz="2400" dirty="0"/>
          </a:p>
          <a:p>
            <a:pPr lvl="1"/>
            <a:r>
              <a:rPr lang="de-DE" sz="2400" dirty="0" err="1"/>
              <a:t>Complex</a:t>
            </a:r>
            <a:r>
              <a:rPr lang="de-DE" sz="2400" dirty="0"/>
              <a:t> </a:t>
            </a:r>
            <a:r>
              <a:rPr lang="de-DE" sz="2400" dirty="0" err="1"/>
              <a:t>geometry</a:t>
            </a:r>
            <a:endParaRPr lang="de-DE" sz="2400" dirty="0"/>
          </a:p>
          <a:p>
            <a:pPr lvl="1"/>
            <a:r>
              <a:rPr lang="de-DE" sz="2400" dirty="0" smtClean="0"/>
              <a:t>Wide </a:t>
            </a:r>
            <a:r>
              <a:rPr lang="de-DE" sz="2400" dirty="0" err="1" smtClean="0"/>
              <a:t>variety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Boundary</a:t>
            </a:r>
            <a:r>
              <a:rPr lang="de-DE" sz="2400" dirty="0"/>
              <a:t> </a:t>
            </a:r>
            <a:r>
              <a:rPr lang="de-DE" sz="2400" dirty="0" err="1"/>
              <a:t>Conditions</a:t>
            </a:r>
            <a:endParaRPr lang="de-DE" sz="24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Motivation –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81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2933872" cy="2341857"/>
          </a:xfrm>
        </p:spPr>
        <p:txBody>
          <a:bodyPr/>
          <a:lstStyle/>
          <a:p>
            <a:r>
              <a:rPr lang="de-DE" sz="2800" dirty="0"/>
              <a:t>Windtunneltest:  DNW Large Low-Speed Facility (LLF)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Chain – </a:t>
            </a:r>
            <a:r>
              <a:rPr lang="de-DE" dirty="0" err="1" smtClean="0"/>
              <a:t>Example</a:t>
            </a:r>
            <a:r>
              <a:rPr lang="de-DE" dirty="0" smtClean="0"/>
              <a:t> Rotor blades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7" name="Grafik 6" descr="\\ft-hs--rvsroda\Bilder\FTK-META_2014\Bilder\DNW-Test\Messstrecke\IMG_38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>
            <a:fillRect/>
          </a:stretch>
        </p:blipFill>
        <p:spPr bwMode="auto">
          <a:xfrm>
            <a:off x="3851920" y="1412775"/>
            <a:ext cx="4509728" cy="2721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platzhalter 1"/>
          <p:cNvSpPr txBox="1">
            <a:spLocks/>
          </p:cNvSpPr>
          <p:nvPr/>
        </p:nvSpPr>
        <p:spPr bwMode="auto">
          <a:xfrm>
            <a:off x="486000" y="3356992"/>
            <a:ext cx="8262464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FTK </a:t>
            </a:r>
            <a:r>
              <a:rPr lang="de-DE" sz="2800" dirty="0" err="1"/>
              <a:t>project</a:t>
            </a:r>
            <a:endParaRPr lang="de-DE" sz="2800" dirty="0"/>
          </a:p>
          <a:p>
            <a:pPr lvl="1"/>
            <a:r>
              <a:rPr lang="de-DE" sz="2800" dirty="0"/>
              <a:t>LuFo-V-1</a:t>
            </a:r>
          </a:p>
          <a:p>
            <a:pPr lvl="1"/>
            <a:r>
              <a:rPr lang="de-DE" sz="2800" dirty="0"/>
              <a:t>Multiple </a:t>
            </a:r>
            <a:r>
              <a:rPr lang="de-DE" sz="2800" dirty="0" err="1"/>
              <a:t>Swashplate</a:t>
            </a:r>
            <a:r>
              <a:rPr lang="de-DE" sz="2800" dirty="0"/>
              <a:t> Control System </a:t>
            </a:r>
          </a:p>
          <a:p>
            <a:r>
              <a:rPr lang="de-DE" sz="2800" dirty="0"/>
              <a:t>At DLR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400" dirty="0" err="1"/>
              <a:t>support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Airbus </a:t>
            </a:r>
            <a:r>
              <a:rPr lang="de-DE" sz="2800" dirty="0" err="1"/>
              <a:t>Helicopter</a:t>
            </a:r>
            <a:r>
              <a:rPr lang="de-DE" sz="2800" dirty="0"/>
              <a:t> Germany (AHD)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9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4086000" cy="433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Major </a:t>
            </a:r>
            <a:r>
              <a:rPr lang="de-DE" sz="2400" dirty="0" err="1" smtClean="0"/>
              <a:t>Steps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iterative design Chain:</a:t>
            </a:r>
          </a:p>
          <a:p>
            <a:pPr marL="0" indent="0">
              <a:buNone/>
            </a:pPr>
            <a:endParaRPr lang="de-DE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400" dirty="0" err="1" smtClean="0"/>
              <a:t>Outer</a:t>
            </a:r>
            <a:r>
              <a:rPr lang="de-DE" sz="2400" dirty="0" smtClean="0"/>
              <a:t> </a:t>
            </a:r>
            <a:r>
              <a:rPr lang="de-DE" sz="2400" dirty="0" err="1" smtClean="0"/>
              <a:t>Geometry</a:t>
            </a:r>
            <a:r>
              <a:rPr lang="de-DE" sz="2400" dirty="0" smtClean="0"/>
              <a:t> Design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 smtClean="0"/>
              <a:t>Innergeometry</a:t>
            </a:r>
            <a:r>
              <a:rPr lang="de-DE" sz="2400" dirty="0" smtClean="0"/>
              <a:t> Design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smtClean="0"/>
              <a:t>FE Modeling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smtClean="0"/>
              <a:t>Samara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smtClean="0"/>
              <a:t>FEM (S4 </a:t>
            </a:r>
            <a:r>
              <a:rPr lang="de-DE" sz="2400" dirty="0" err="1" smtClean="0"/>
              <a:t>Preprocessor</a:t>
            </a:r>
            <a:r>
              <a:rPr lang="de-DE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smtClean="0"/>
              <a:t>S4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 smtClean="0"/>
              <a:t>Full</a:t>
            </a:r>
            <a:r>
              <a:rPr lang="de-DE" sz="2400" dirty="0" smtClean="0"/>
              <a:t> Blade Description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Chain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2050" name="Picture 2" descr="D:\FTK\Veröffentlichung ICAS\Flussdiagramm F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0511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3941984" cy="2197841"/>
          </a:xfrm>
        </p:spPr>
        <p:txBody>
          <a:bodyPr/>
          <a:lstStyle/>
          <a:p>
            <a:r>
              <a:rPr lang="de-DE" sz="2800" dirty="0" err="1" smtClean="0"/>
              <a:t>Aerodynamic</a:t>
            </a:r>
            <a:r>
              <a:rPr lang="de-DE" sz="2800" dirty="0" smtClean="0"/>
              <a:t> (</a:t>
            </a:r>
            <a:r>
              <a:rPr lang="de-DE" sz="2800" dirty="0" err="1" smtClean="0"/>
              <a:t>outer</a:t>
            </a:r>
            <a:r>
              <a:rPr lang="de-DE" sz="2800" dirty="0" smtClean="0"/>
              <a:t>) </a:t>
            </a:r>
            <a:r>
              <a:rPr lang="de-DE" sz="2800" dirty="0" err="1" smtClean="0"/>
              <a:t>geometry</a:t>
            </a:r>
            <a:endParaRPr lang="de-DE" sz="2800" dirty="0" smtClean="0"/>
          </a:p>
          <a:p>
            <a:r>
              <a:rPr lang="de-DE" sz="2800" dirty="0" err="1" smtClean="0"/>
              <a:t>Scaling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model</a:t>
            </a:r>
            <a:r>
              <a:rPr lang="de-DE" sz="2800" dirty="0" smtClean="0"/>
              <a:t> </a:t>
            </a:r>
            <a:r>
              <a:rPr lang="de-DE" sz="2800" dirty="0" err="1" smtClean="0"/>
              <a:t>size</a:t>
            </a:r>
            <a:endParaRPr lang="de-DE" sz="2800" dirty="0"/>
          </a:p>
          <a:p>
            <a:r>
              <a:rPr lang="de-DE" sz="2800" dirty="0" err="1" smtClean="0"/>
              <a:t>Flutter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dynamic</a:t>
            </a:r>
            <a:r>
              <a:rPr lang="de-DE" sz="2800" dirty="0" smtClean="0"/>
              <a:t> </a:t>
            </a:r>
            <a:r>
              <a:rPr lang="de-DE" sz="2800" dirty="0" err="1" smtClean="0"/>
              <a:t>stability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Chain -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Input Data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10" name="Picture 4" descr="D:\FTK\Veröffentlichung ICAS\Flussdiagramm FTK-groessere schrift - weisser Rand kleinere Aufloesu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 b="58778"/>
          <a:stretch/>
        </p:blipFill>
        <p:spPr bwMode="auto">
          <a:xfrm>
            <a:off x="4211960" y="1412776"/>
            <a:ext cx="4762500" cy="256222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79512" y="3975001"/>
            <a:ext cx="83529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1"/>
          <p:cNvSpPr txBox="1">
            <a:spLocks/>
          </p:cNvSpPr>
          <p:nvPr/>
        </p:nvSpPr>
        <p:spPr bwMode="auto">
          <a:xfrm>
            <a:off x="486000" y="3823447"/>
            <a:ext cx="8038056" cy="21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 smtClean="0"/>
              <a:t>Strength</a:t>
            </a:r>
            <a:r>
              <a:rPr lang="de-DE" sz="2800" dirty="0" smtClean="0"/>
              <a:t> </a:t>
            </a:r>
            <a:r>
              <a:rPr lang="de-DE" sz="2800" dirty="0" err="1" smtClean="0"/>
              <a:t>under</a:t>
            </a:r>
            <a:r>
              <a:rPr lang="de-DE" sz="2800" dirty="0" smtClean="0"/>
              <a:t> </a:t>
            </a:r>
            <a:r>
              <a:rPr lang="de-DE" sz="2800" dirty="0" err="1" smtClean="0"/>
              <a:t>static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dynamic</a:t>
            </a:r>
            <a:r>
              <a:rPr lang="de-DE" sz="2800" dirty="0" smtClean="0"/>
              <a:t> </a:t>
            </a:r>
            <a:r>
              <a:rPr lang="de-DE" sz="2800" dirty="0" err="1" smtClean="0"/>
              <a:t>loads</a:t>
            </a:r>
            <a:endParaRPr lang="de-DE" sz="2800" dirty="0" smtClean="0"/>
          </a:p>
          <a:p>
            <a:r>
              <a:rPr lang="de-DE" sz="2800" dirty="0" smtClean="0"/>
              <a:t>Integration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sensor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actuator</a:t>
            </a:r>
            <a:r>
              <a:rPr lang="de-DE" sz="2800" dirty="0" smtClean="0"/>
              <a:t> </a:t>
            </a:r>
            <a:r>
              <a:rPr lang="de-DE" sz="2800" dirty="0" err="1" smtClean="0"/>
              <a:t>concepts</a:t>
            </a:r>
            <a:endParaRPr lang="de-DE" sz="2800" dirty="0" smtClean="0"/>
          </a:p>
          <a:p>
            <a:r>
              <a:rPr lang="de-DE" sz="2800" dirty="0" smtClean="0"/>
              <a:t>Manufacturing </a:t>
            </a:r>
            <a:r>
              <a:rPr lang="de-DE" sz="2800" dirty="0" err="1" smtClean="0"/>
              <a:t>limits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117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77292"/>
              </p:ext>
            </p:extLst>
          </p:nvPr>
        </p:nvGraphicFramePr>
        <p:xfrm>
          <a:off x="4716016" y="1124744"/>
          <a:ext cx="4176464" cy="318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äsentation" r:id="rId4" imgW="4570530" imgH="3427616" progId="PowerPoint.Show.12">
                  <p:embed/>
                </p:oleObj>
              </mc:Choice>
              <mc:Fallback>
                <p:oleObj name="Präsentation" r:id="rId4" imgW="4570530" imgH="342761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1124744"/>
                        <a:ext cx="4176464" cy="3188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4590056" cy="4338000"/>
          </a:xfrm>
        </p:spPr>
        <p:txBody>
          <a:bodyPr/>
          <a:lstStyle/>
          <a:p>
            <a:r>
              <a:rPr lang="de-DE" sz="2800" dirty="0" smtClean="0"/>
              <a:t>EC – 145 C2</a:t>
            </a:r>
          </a:p>
          <a:p>
            <a:r>
              <a:rPr lang="de-DE" sz="2800" dirty="0" err="1" smtClean="0"/>
              <a:t>Section</a:t>
            </a:r>
            <a:r>
              <a:rPr lang="de-DE" sz="2800" dirty="0" smtClean="0"/>
              <a:t> </a:t>
            </a:r>
            <a:r>
              <a:rPr lang="de-DE" sz="2800" dirty="0" err="1" smtClean="0"/>
              <a:t>wise</a:t>
            </a:r>
            <a:endParaRPr lang="de-DE" sz="2800" dirty="0" smtClean="0"/>
          </a:p>
          <a:p>
            <a:r>
              <a:rPr lang="de-DE" sz="2800" dirty="0" err="1" smtClean="0"/>
              <a:t>Geometric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aeroelastic</a:t>
            </a:r>
            <a:r>
              <a:rPr lang="de-DE" sz="2800" dirty="0" smtClean="0"/>
              <a:t> </a:t>
            </a:r>
            <a:r>
              <a:rPr lang="de-DE" sz="2800" dirty="0" err="1" smtClean="0"/>
              <a:t>Scaling</a:t>
            </a:r>
            <a:endParaRPr lang="de-DE" sz="2800" dirty="0" smtClean="0"/>
          </a:p>
          <a:p>
            <a:r>
              <a:rPr lang="de-DE" sz="2800" dirty="0" smtClean="0"/>
              <a:t>Outside-</a:t>
            </a:r>
            <a:r>
              <a:rPr lang="de-DE" sz="2800" dirty="0" err="1" smtClean="0"/>
              <a:t>to</a:t>
            </a:r>
            <a:r>
              <a:rPr lang="de-DE" sz="2800" dirty="0" smtClean="0"/>
              <a:t>-Inside </a:t>
            </a:r>
            <a:r>
              <a:rPr lang="de-DE" sz="2800" dirty="0" err="1" smtClean="0"/>
              <a:t>principle</a:t>
            </a:r>
            <a:endParaRPr lang="de-DE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Chain - Design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486000" y="3933056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 smtClean="0"/>
              <a:t>Parametric</a:t>
            </a:r>
            <a:r>
              <a:rPr lang="de-DE" sz="2800" dirty="0" smtClean="0"/>
              <a:t> design – </a:t>
            </a:r>
            <a:r>
              <a:rPr lang="de-DE" sz="2800" dirty="0" err="1" smtClean="0"/>
              <a:t>stability</a:t>
            </a:r>
            <a:endParaRPr lang="de-DE" sz="2800" dirty="0" smtClean="0"/>
          </a:p>
          <a:p>
            <a:r>
              <a:rPr lang="de-DE" sz="2800" dirty="0" smtClean="0"/>
              <a:t>Relevant Cross </a:t>
            </a:r>
            <a:r>
              <a:rPr lang="de-DE" sz="2800" dirty="0" err="1" smtClean="0"/>
              <a:t>sections</a:t>
            </a:r>
            <a:r>
              <a:rPr lang="de-DE" sz="2800" dirty="0" smtClean="0"/>
              <a:t> </a:t>
            </a:r>
            <a:r>
              <a:rPr lang="de-DE" sz="2800" dirty="0" err="1" smtClean="0"/>
              <a:t>differ</a:t>
            </a:r>
            <a:r>
              <a:rPr lang="de-DE" sz="2800" dirty="0" smtClean="0"/>
              <a:t>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</a:t>
            </a:r>
            <a:r>
              <a:rPr lang="de-DE" sz="2800" dirty="0" err="1" smtClean="0"/>
              <a:t>inner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outer</a:t>
            </a:r>
            <a:r>
              <a:rPr lang="de-DE" sz="2800" dirty="0" smtClean="0"/>
              <a:t> </a:t>
            </a:r>
            <a:r>
              <a:rPr lang="de-DE" sz="2800" dirty="0" err="1" smtClean="0"/>
              <a:t>geometry</a:t>
            </a:r>
            <a:endParaRPr lang="de-DE" sz="2800" dirty="0" smtClean="0"/>
          </a:p>
          <a:p>
            <a:r>
              <a:rPr lang="de-DE" sz="2800" dirty="0"/>
              <a:t>L</a:t>
            </a:r>
            <a:r>
              <a:rPr lang="de-DE" sz="2800" dirty="0" smtClean="0"/>
              <a:t>imited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many</a:t>
            </a:r>
            <a:r>
              <a:rPr lang="de-DE" sz="2800" dirty="0" smtClean="0"/>
              <a:t> </a:t>
            </a:r>
            <a:r>
              <a:rPr lang="de-DE" sz="2800" dirty="0" err="1" smtClean="0"/>
              <a:t>boundary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conditions</a:t>
            </a:r>
            <a:endParaRPr lang="de-DE" sz="2800" dirty="0" smtClean="0"/>
          </a:p>
          <a:p>
            <a:pPr lvl="1"/>
            <a:r>
              <a:rPr lang="de-DE" sz="2800" dirty="0" smtClean="0"/>
              <a:t>Center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gravity</a:t>
            </a:r>
            <a:endParaRPr lang="de-DE" sz="2800" dirty="0" smtClean="0"/>
          </a:p>
          <a:p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2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4302024" cy="1909809"/>
          </a:xfrm>
        </p:spPr>
        <p:txBody>
          <a:bodyPr/>
          <a:lstStyle/>
          <a:p>
            <a:r>
              <a:rPr lang="de-DE" sz="2400" dirty="0" err="1" smtClean="0"/>
              <a:t>Composed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endParaRPr lang="de-DE" sz="2400" dirty="0" smtClean="0"/>
          </a:p>
          <a:p>
            <a:pPr lvl="1"/>
            <a:r>
              <a:rPr lang="de-DE" sz="2400" dirty="0" err="1" smtClean="0"/>
              <a:t>Isotropic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unidirectional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endParaRPr lang="de-DE" sz="2400" dirty="0" smtClean="0"/>
          </a:p>
          <a:p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Chain - FE-Modeling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4098" name="Picture 2" descr="D:\FTK\Veröffentlichung ICAS\Flussdiagramm FTK-groessere schrift - weisser Rand kleinere Aufloesu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0" b="47510"/>
          <a:stretch/>
        </p:blipFill>
        <p:spPr bwMode="auto">
          <a:xfrm>
            <a:off x="4788024" y="1268760"/>
            <a:ext cx="4246240" cy="124777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"/>
          <p:cNvSpPr txBox="1">
            <a:spLocks/>
          </p:cNvSpPr>
          <p:nvPr/>
        </p:nvSpPr>
        <p:spPr bwMode="auto">
          <a:xfrm>
            <a:off x="486000" y="270892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000" lvl="2">
              <a:spcBef>
                <a:spcPts val="300"/>
              </a:spcBef>
            </a:pPr>
            <a:r>
              <a:rPr lang="de-DE" sz="2400" dirty="0"/>
              <a:t>Composite </a:t>
            </a:r>
            <a:r>
              <a:rPr lang="de-DE" sz="2400" dirty="0" err="1"/>
              <a:t>parts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surface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layer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</a:t>
            </a:r>
            <a:r>
              <a:rPr lang="de-DE" sz="2400" dirty="0" err="1"/>
              <a:t>layer</a:t>
            </a:r>
            <a:r>
              <a:rPr lang="de-DE" sz="2400" dirty="0"/>
              <a:t> </a:t>
            </a:r>
            <a:r>
              <a:rPr lang="de-DE" sz="2400" dirty="0" err="1"/>
              <a:t>orientation</a:t>
            </a:r>
            <a:endParaRPr lang="de-DE" sz="2400" dirty="0"/>
          </a:p>
          <a:p>
            <a:r>
              <a:rPr lang="de-DE" sz="2400" dirty="0" err="1" smtClean="0"/>
              <a:t>Auxiliary</a:t>
            </a:r>
            <a:r>
              <a:rPr lang="de-DE" sz="2400" dirty="0" smtClean="0"/>
              <a:t> Geometries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manufacturing</a:t>
            </a:r>
            <a:r>
              <a:rPr lang="de-DE" sz="2400" dirty="0" smtClean="0"/>
              <a:t> geometries -&gt; </a:t>
            </a:r>
            <a:r>
              <a:rPr lang="de-DE" sz="2400" dirty="0" err="1" smtClean="0"/>
              <a:t>detailed</a:t>
            </a:r>
            <a:r>
              <a:rPr lang="de-DE" sz="2400" dirty="0" smtClean="0"/>
              <a:t> FE </a:t>
            </a:r>
            <a:r>
              <a:rPr lang="de-DE" sz="2400" dirty="0" err="1" smtClean="0"/>
              <a:t>cross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err="1" smtClean="0"/>
              <a:t>Contact</a:t>
            </a:r>
            <a:r>
              <a:rPr lang="de-DE" sz="2400" dirty="0" smtClean="0"/>
              <a:t> </a:t>
            </a:r>
            <a:r>
              <a:rPr lang="de-DE" sz="2400" dirty="0" err="1" smtClean="0"/>
              <a:t>elements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Linear </a:t>
            </a:r>
            <a:r>
              <a:rPr lang="de-DE" sz="2400" dirty="0" err="1" smtClean="0"/>
              <a:t>bonded</a:t>
            </a:r>
            <a:r>
              <a:rPr lang="de-DE" sz="2400" dirty="0" smtClean="0"/>
              <a:t> </a:t>
            </a:r>
            <a:r>
              <a:rPr lang="de-DE" sz="2400" dirty="0" err="1" smtClean="0"/>
              <a:t>contact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20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Bildschirmpräsentation (4:3)</PresentationFormat>
  <Paragraphs>143</Paragraphs>
  <Slides>16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DLR-Präsentation 4:3 Englisch</vt:lpstr>
      <vt:lpstr>Präsentation</vt:lpstr>
      <vt:lpstr>Multisdiscplinary Design Chain for model rotor blades  </vt:lpstr>
      <vt:lpstr>Outline</vt:lpstr>
      <vt:lpstr>Introduction and Motivation</vt:lpstr>
      <vt:lpstr>Introduction and Motivation –  </vt:lpstr>
      <vt:lpstr>Design Chain – Example Rotor blades</vt:lpstr>
      <vt:lpstr>Design Chain</vt:lpstr>
      <vt:lpstr>Design Chain - Boundary Conditions and Input Data</vt:lpstr>
      <vt:lpstr>Design Chain - Design</vt:lpstr>
      <vt:lpstr>Design Chain - FE-Modeling</vt:lpstr>
      <vt:lpstr>Existing DLR Tools</vt:lpstr>
      <vt:lpstr>Strength Calculation</vt:lpstr>
      <vt:lpstr>Manufacturing – Boundary Conditions</vt:lpstr>
      <vt:lpstr>Manufacturing process</vt:lpstr>
      <vt:lpstr>Blade Tests</vt:lpstr>
      <vt:lpstr>Discussion</vt:lpstr>
      <vt:lpstr>Future Outlook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Kamp, Bram van de</dc:creator>
  <cp:lastModifiedBy>van de Kamp, Bram</cp:lastModifiedBy>
  <cp:revision>105</cp:revision>
  <dcterms:created xsi:type="dcterms:W3CDTF">2012-06-19T06:51:55Z</dcterms:created>
  <dcterms:modified xsi:type="dcterms:W3CDTF">2016-09-16T13:24:43Z</dcterms:modified>
</cp:coreProperties>
</file>